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2" r:id="rId15"/>
    <p:sldId id="273" r:id="rId16"/>
    <p:sldId id="257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5" r:id="rId35"/>
    <p:sldId id="292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6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D8D9-73E1-4978-876D-512EFDFC2BF6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943-2661-4551-A917-0EFC340FE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s://docs.docker.com/engine/installation/linux/docker-ce/cent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NK1fXhxQHs" TargetMode="External"/><Relationship Id="rId5" Type="http://schemas.openxmlformats.org/officeDocument/2006/relationships/hyperlink" Target="https://www.chiark.greenend.org.uk/~sgtatham/putty/latest.html" TargetMode="External"/><Relationship Id="rId4" Type="http://schemas.openxmlformats.org/officeDocument/2006/relationships/hyperlink" Target="https://docs.docker.com/engine/installation/linux/linux-postinstal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stats" TargetMode="External"/><Relationship Id="rId3" Type="http://schemas.openxmlformats.org/officeDocument/2006/relationships/hyperlink" Target="https://docs.docker.com/engine/reference/commandline/logs" TargetMode="External"/><Relationship Id="rId7" Type="http://schemas.openxmlformats.org/officeDocument/2006/relationships/hyperlink" Target="https://docs.docker.com/engine/reference/commandline/top" TargetMode="External"/><Relationship Id="rId2" Type="http://schemas.openxmlformats.org/officeDocument/2006/relationships/hyperlink" Target="https://docs.docker.com/engine/reference/commandline/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port" TargetMode="External"/><Relationship Id="rId5" Type="http://schemas.openxmlformats.org/officeDocument/2006/relationships/hyperlink" Target="https://docs.docker.com/engine/reference/commandline/events" TargetMode="External"/><Relationship Id="rId4" Type="http://schemas.openxmlformats.org/officeDocument/2006/relationships/hyperlink" Target="https://docs.docker.com/engine/reference/commandline/inspect" TargetMode="External"/><Relationship Id="rId9" Type="http://schemas.openxmlformats.org/officeDocument/2006/relationships/hyperlink" Target="https://docs.docker.com/engine/reference/commandline/dif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curriculum.com/" TargetMode="External"/><Relationship Id="rId2" Type="http://schemas.openxmlformats.org/officeDocument/2006/relationships/hyperlink" Target="https://docs.docker.com/engine/userguide/eng-image/baseimag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4" y="2235201"/>
            <a:ext cx="9144000" cy="2387600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9021"/>
            <a:ext cx="9144000" cy="1655762"/>
          </a:xfrm>
        </p:spPr>
        <p:txBody>
          <a:bodyPr/>
          <a:lstStyle/>
          <a:p>
            <a:r>
              <a:rPr lang="en-US" dirty="0" smtClean="0"/>
              <a:t>The open platform to build, ship and run any application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76"/>
            <a:ext cx="9657522" cy="35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6" y="1495635"/>
            <a:ext cx="10866537" cy="45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1" y="1690688"/>
            <a:ext cx="7335077" cy="47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vs 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28972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75" y="1485700"/>
            <a:ext cx="10674850" cy="47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5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Docker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Docker Engine</a:t>
            </a:r>
            <a:endParaRPr lang="en-US" dirty="0"/>
          </a:p>
          <a:p>
            <a:pPr lvl="1"/>
            <a:r>
              <a:rPr lang="en-US" dirty="0" smtClean="0"/>
              <a:t>Ubuntu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CentOS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Windows</a:t>
            </a:r>
            <a:r>
              <a:rPr lang="en-US" dirty="0" smtClean="0"/>
              <a:t> </a:t>
            </a:r>
          </a:p>
          <a:p>
            <a:r>
              <a:rPr lang="en-US" dirty="0" smtClean="0"/>
              <a:t>Post install </a:t>
            </a:r>
            <a:r>
              <a:rPr lang="en-US" dirty="0" smtClean="0">
                <a:hlinkClick r:id="rId4"/>
              </a:rPr>
              <a:t>steps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Hint: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5"/>
              </a:rPr>
              <a:t>putty</a:t>
            </a:r>
            <a:endParaRPr lang="en-US" dirty="0" smtClean="0"/>
          </a:p>
          <a:p>
            <a:pPr lvl="1"/>
            <a:r>
              <a:rPr lang="en-US" dirty="0" smtClean="0"/>
              <a:t>Enable sshd</a:t>
            </a:r>
          </a:p>
          <a:p>
            <a:pPr lvl="2"/>
            <a:r>
              <a:rPr lang="en-US" dirty="0" smtClean="0"/>
              <a:t>sudo apt-get install ssh</a:t>
            </a:r>
          </a:p>
          <a:p>
            <a:pPr lvl="2"/>
            <a:r>
              <a:rPr lang="en-US" dirty="0" smtClean="0"/>
              <a:t>Sudo ufw allow 22</a:t>
            </a:r>
          </a:p>
          <a:p>
            <a:pPr lvl="1"/>
            <a:r>
              <a:rPr lang="en-US" dirty="0" smtClean="0"/>
              <a:t>Enable NAT path to the VM</a:t>
            </a:r>
          </a:p>
          <a:p>
            <a:pPr lvl="2"/>
            <a:r>
              <a:rPr lang="en-US" dirty="0" smtClean="0">
                <a:hlinkClick r:id="rId6"/>
              </a:rPr>
              <a:t>https://www.youtube.com/watch?v=oNK1fXhxQHs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15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Client and Daemon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554"/>
            <a:ext cx="10892246" cy="41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Docker Client and Engine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version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Docker info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8" y="2239056"/>
            <a:ext cx="3060127" cy="1584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58" y="4236495"/>
            <a:ext cx="2317722" cy="21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7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228"/>
            <a:ext cx="10334897" cy="48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6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and Repositories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2" y="1313896"/>
            <a:ext cx="11727116" cy="53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0" y="2675427"/>
            <a:ext cx="7019380" cy="341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14+ Engineering experience (Cisco Systems, VMware ) </a:t>
            </a:r>
          </a:p>
          <a:p>
            <a:r>
              <a:rPr lang="en-US" dirty="0" smtClean="0"/>
              <a:t>Continuous Operations freak and AWS enthusiast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8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&amp; Docker Store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" y="1378560"/>
            <a:ext cx="11431445" cy="110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07" y="2778402"/>
            <a:ext cx="7750484" cy="3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8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Orchestration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13207" cy="36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7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Developers focus on building apps</a:t>
            </a:r>
          </a:p>
          <a:p>
            <a:pPr lvl="1"/>
            <a:r>
              <a:rPr lang="en-US" dirty="0" smtClean="0"/>
              <a:t>QA focus on testing</a:t>
            </a:r>
          </a:p>
          <a:p>
            <a:pPr lvl="1"/>
            <a:r>
              <a:rPr lang="en-US" dirty="0" smtClean="0"/>
              <a:t>System admins focus on deployment</a:t>
            </a:r>
          </a:p>
          <a:p>
            <a:r>
              <a:rPr lang="en-US" dirty="0" smtClean="0"/>
              <a:t>Fast development cycle</a:t>
            </a:r>
          </a:p>
          <a:p>
            <a:r>
              <a:rPr lang="en-US" dirty="0" smtClean="0"/>
              <a:t>Application portability and</a:t>
            </a:r>
          </a:p>
          <a:p>
            <a:pPr lvl="1"/>
            <a:r>
              <a:rPr lang="en-US" dirty="0" smtClean="0"/>
              <a:t>Build in one environment, test and ship to another</a:t>
            </a:r>
          </a:p>
          <a:p>
            <a:r>
              <a:rPr lang="en-US" dirty="0" smtClean="0"/>
              <a:t>Scalability spin-up new container if needed</a:t>
            </a:r>
          </a:p>
          <a:p>
            <a:pPr lvl="1"/>
            <a:r>
              <a:rPr lang="en-US" dirty="0" smtClean="0"/>
              <a:t>Easily spin-up new container on demand</a:t>
            </a:r>
          </a:p>
          <a:p>
            <a:r>
              <a:rPr lang="en-US" dirty="0" smtClean="0"/>
              <a:t>Cost </a:t>
            </a:r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83095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Docker Images</a:t>
            </a:r>
            <a:endParaRPr lang="en-US" dirty="0"/>
          </a:p>
        </p:txBody>
      </p:sp>
      <p:pic>
        <p:nvPicPr>
          <p:cNvPr id="2052" name="Picture 4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09" y="1825883"/>
            <a:ext cx="5164182" cy="38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9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Walkthrough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Dockerfiles</a:t>
            </a:r>
          </a:p>
          <a:p>
            <a:pPr lvl="1"/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The Social part</a:t>
            </a:r>
          </a:p>
          <a:p>
            <a:r>
              <a:rPr lang="en-US" dirty="0" smtClean="0"/>
              <a:t>Create a Docker Hub Account</a:t>
            </a:r>
          </a:p>
          <a:p>
            <a:pPr lvl="1"/>
            <a:r>
              <a:rPr lang="en-US" dirty="0" smtClean="0"/>
              <a:t>Sign-up</a:t>
            </a:r>
          </a:p>
          <a:p>
            <a:pPr lvl="1"/>
            <a:r>
              <a:rPr lang="en-US" dirty="0" smtClean="0"/>
              <a:t>Activate the registration</a:t>
            </a:r>
          </a:p>
          <a:p>
            <a:pPr lvl="1"/>
            <a:r>
              <a:rPr lang="en-US" dirty="0" smtClean="0"/>
              <a:t>Browse some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6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Local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docker images</a:t>
            </a:r>
          </a:p>
          <a:p>
            <a:r>
              <a:rPr lang="en-US" dirty="0" smtClean="0"/>
              <a:t>Local and remote repos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ocker run alpine</a:t>
            </a:r>
          </a:p>
          <a:p>
            <a:pPr lvl="1"/>
            <a:r>
              <a:rPr lang="en-US" dirty="0" smtClean="0"/>
              <a:t>Do it again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9" y="4082209"/>
            <a:ext cx="10004302" cy="14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Images are specified by repository: tag</a:t>
            </a:r>
          </a:p>
          <a:p>
            <a:r>
              <a:rPr lang="en-US" sz="2000" dirty="0" smtClean="0"/>
              <a:t>The same image may have multiple tags</a:t>
            </a:r>
          </a:p>
          <a:p>
            <a:r>
              <a:rPr lang="en-US" sz="2000" dirty="0" smtClean="0"/>
              <a:t>The default tag is latest</a:t>
            </a:r>
          </a:p>
          <a:p>
            <a:r>
              <a:rPr lang="en-US" sz="2000" dirty="0" smtClean="0"/>
              <a:t>Available tags could be looked up at the repository (alpine,java,nginx)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61" y="3478487"/>
            <a:ext cx="4705651" cy="25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docker run command</a:t>
            </a:r>
          </a:p>
          <a:p>
            <a:r>
              <a:rPr lang="en-US" dirty="0" smtClean="0"/>
              <a:t>Syntax </a:t>
            </a:r>
          </a:p>
          <a:p>
            <a:pPr marL="457200" lvl="1" indent="0">
              <a:buNone/>
            </a:pPr>
            <a:r>
              <a:rPr lang="en-US" dirty="0" smtClean="0"/>
              <a:t>docker run [options] </a:t>
            </a:r>
            <a:r>
              <a:rPr lang="en-US" dirty="0"/>
              <a:t>[</a:t>
            </a:r>
            <a:r>
              <a:rPr lang="en-US" dirty="0" smtClean="0"/>
              <a:t>image_name] [commands] [args]</a:t>
            </a:r>
            <a:endParaRPr lang="en-US" dirty="0"/>
          </a:p>
          <a:p>
            <a:r>
              <a:rPr lang="en-US" dirty="0" smtClean="0"/>
              <a:t>Image is specified by repository:tag </a:t>
            </a:r>
          </a:p>
          <a:p>
            <a:r>
              <a:rPr lang="en-US" dirty="0" smtClean="0"/>
              <a:t>Type</a:t>
            </a:r>
          </a:p>
          <a:p>
            <a:pPr marL="457200" lvl="1" indent="0">
              <a:buNone/>
            </a:pPr>
            <a:r>
              <a:rPr lang="en-US" dirty="0" smtClean="0"/>
              <a:t>docker run alpine echo “Hello World”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0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Container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5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with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started with –i &amp; -t</a:t>
            </a:r>
          </a:p>
          <a:p>
            <a:pPr lvl="1"/>
            <a:r>
              <a:rPr lang="en-US" dirty="0" smtClean="0"/>
              <a:t>-I – interactive</a:t>
            </a:r>
          </a:p>
          <a:p>
            <a:pPr lvl="1"/>
            <a:r>
              <a:rPr lang="en-US" dirty="0" smtClean="0"/>
              <a:t>-t – terminal</a:t>
            </a:r>
          </a:p>
          <a:p>
            <a:pPr lvl="1"/>
            <a:endParaRPr lang="en-US" dirty="0"/>
          </a:p>
          <a:p>
            <a:r>
              <a:rPr lang="en-US" dirty="0" smtClean="0"/>
              <a:t>Demo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–I –t nginx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–d nginx 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exec –I –t nginxId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hours (</a:t>
            </a:r>
            <a:r>
              <a:rPr lang="en-US" dirty="0" smtClean="0"/>
              <a:t>exercising </a:t>
            </a:r>
            <a:r>
              <a:rPr lang="en-US" dirty="0"/>
              <a:t>time </a:t>
            </a:r>
            <a:r>
              <a:rPr lang="en-US" dirty="0" smtClean="0"/>
              <a:t>included)</a:t>
            </a:r>
            <a:endParaRPr lang="en-US" dirty="0"/>
          </a:p>
          <a:p>
            <a:r>
              <a:rPr lang="en-US" dirty="0" smtClean="0"/>
              <a:t>No docker experience required</a:t>
            </a:r>
          </a:p>
          <a:p>
            <a:r>
              <a:rPr lang="en-US" dirty="0" smtClean="0"/>
              <a:t>You will need:</a:t>
            </a:r>
          </a:p>
          <a:p>
            <a:pPr lvl="1"/>
            <a:r>
              <a:rPr lang="en-US" dirty="0" smtClean="0"/>
              <a:t>Linux machine</a:t>
            </a:r>
          </a:p>
          <a:p>
            <a:pPr lvl="2"/>
            <a:r>
              <a:rPr lang="en-US" dirty="0" smtClean="0"/>
              <a:t>Dedicated</a:t>
            </a:r>
          </a:p>
          <a:p>
            <a:pPr lvl="2"/>
            <a:r>
              <a:rPr lang="en-US" dirty="0" smtClean="0"/>
              <a:t>VM</a:t>
            </a:r>
          </a:p>
          <a:p>
            <a:pPr lvl="2"/>
            <a:r>
              <a:rPr lang="en-US" dirty="0" smtClean="0"/>
              <a:t>Cloud provided</a:t>
            </a:r>
          </a:p>
          <a:p>
            <a:pPr lvl="1"/>
            <a:r>
              <a:rPr lang="en-US" dirty="0" smtClean="0"/>
              <a:t>Enthusiasm</a:t>
            </a:r>
          </a:p>
          <a:p>
            <a:r>
              <a:rPr lang="en-US" dirty="0" smtClean="0"/>
              <a:t>Familiar with basic </a:t>
            </a:r>
            <a:r>
              <a:rPr lang="en-US" dirty="0"/>
              <a:t>L</a:t>
            </a:r>
            <a:r>
              <a:rPr lang="en-US" dirty="0" smtClean="0"/>
              <a:t>inux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73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can be specified using their ID or name</a:t>
            </a:r>
          </a:p>
          <a:p>
            <a:r>
              <a:rPr lang="en-US" dirty="0" smtClean="0"/>
              <a:t>Long and short ID</a:t>
            </a:r>
          </a:p>
          <a:p>
            <a:r>
              <a:rPr lang="en-US" dirty="0" smtClean="0"/>
              <a:t>Short ID and name can be obtained with : docker ps</a:t>
            </a:r>
          </a:p>
          <a:p>
            <a:r>
              <a:rPr lang="en-US" dirty="0" smtClean="0"/>
              <a:t>Long ID by: docker inspect some_docker_container_name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59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docker ps to list running containers</a:t>
            </a:r>
          </a:p>
          <a:p>
            <a:r>
              <a:rPr lang="en-US" dirty="0" smtClean="0"/>
              <a:t>Use docker ps –a to list all containers (recently stopped are included)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3" y="3056708"/>
            <a:ext cx="11155093" cy="29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0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Detached </a:t>
            </a:r>
            <a:r>
              <a:rPr lang="en-US" dirty="0"/>
              <a:t>M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Known as running in the background or as a daemon</a:t>
            </a:r>
          </a:p>
          <a:p>
            <a:r>
              <a:rPr lang="en-US" dirty="0" smtClean="0"/>
              <a:t>Use –d flag</a:t>
            </a:r>
          </a:p>
          <a:p>
            <a:r>
              <a:rPr lang="en-US" dirty="0" smtClean="0"/>
              <a:t>Where is the output ? (hint use docker logs (-f) container_id)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run –d nginx ping dir.bg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logs –f nginx_id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8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interact with myApp</a:t>
            </a:r>
          </a:p>
          <a:p>
            <a:r>
              <a:rPr lang="en-US" dirty="0" smtClean="0"/>
              <a:t>-P for port mapping</a:t>
            </a:r>
          </a:p>
          <a:p>
            <a:r>
              <a:rPr lang="en-US" dirty="0"/>
              <a:t>docker run -d -p </a:t>
            </a:r>
            <a:r>
              <a:rPr lang="en-US" dirty="0" smtClean="0"/>
              <a:t>8080:80 nginx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6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most used commands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46861"/>
            <a:ext cx="10602261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hlinkClick r:id="rId2"/>
              </a:rPr>
              <a:t>Docker images</a:t>
            </a:r>
            <a:r>
              <a:rPr lang="en-US" altLang="en-US" dirty="0" smtClean="0"/>
              <a:t> shows all images</a:t>
            </a:r>
            <a:endParaRPr lang="en-US" altLang="en-US" dirty="0" smtClean="0"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hlinkClick r:id="rId2"/>
              </a:rPr>
              <a:t>docker </a:t>
            </a:r>
            <a:r>
              <a:rPr lang="en-US" altLang="en-US" dirty="0">
                <a:hlinkClick r:id="rId2"/>
              </a:rPr>
              <a:t>ps</a:t>
            </a:r>
            <a:r>
              <a:rPr lang="en-US" altLang="en-US" dirty="0"/>
              <a:t> shows running containers.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3"/>
              </a:rPr>
              <a:t>docker logs</a:t>
            </a:r>
            <a:r>
              <a:rPr lang="en-US" altLang="en-US" dirty="0"/>
              <a:t> gets logs </a:t>
            </a:r>
            <a:r>
              <a:rPr lang="en-US" altLang="en-US" dirty="0" smtClean="0"/>
              <a:t>from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4"/>
              </a:rPr>
              <a:t>docker inspect</a:t>
            </a:r>
            <a:r>
              <a:rPr lang="en-US" altLang="en-US" dirty="0"/>
              <a:t> looks at all the info on a container (including IP address).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5"/>
              </a:rPr>
              <a:t>docker events</a:t>
            </a:r>
            <a:r>
              <a:rPr lang="en-US" altLang="en-US" dirty="0"/>
              <a:t> gets events from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6"/>
              </a:rPr>
              <a:t>docker port</a:t>
            </a:r>
            <a:r>
              <a:rPr lang="en-US" altLang="en-US" dirty="0"/>
              <a:t> shows public facing port of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7"/>
              </a:rPr>
              <a:t>docker top</a:t>
            </a:r>
            <a:r>
              <a:rPr lang="en-US" altLang="en-US" dirty="0"/>
              <a:t> shows running processes in container.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8"/>
              </a:rPr>
              <a:t>docker stats</a:t>
            </a:r>
            <a:r>
              <a:rPr lang="en-US" altLang="en-US" dirty="0"/>
              <a:t> shows containers' resource usage statistics.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hlinkClick r:id="rId9"/>
              </a:rPr>
              <a:t>docker diff</a:t>
            </a:r>
            <a:r>
              <a:rPr lang="en-US" altLang="en-US" dirty="0"/>
              <a:t> shows changed files in the container's 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30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pPr marL="457200" lvl="1" indent="0">
              <a:buNone/>
            </a:pPr>
            <a:r>
              <a:rPr lang="en-US" dirty="0" smtClean="0"/>
              <a:t>docker rm</a:t>
            </a:r>
          </a:p>
          <a:p>
            <a:pPr marL="457200" lvl="1" indent="0">
              <a:buNone/>
            </a:pPr>
            <a:r>
              <a:rPr lang="en-US" dirty="0"/>
              <a:t>docker rmi $(docker </a:t>
            </a:r>
            <a:r>
              <a:rPr lang="en-US" dirty="0" smtClean="0"/>
              <a:t>ps -a –q)</a:t>
            </a:r>
          </a:p>
          <a:p>
            <a:r>
              <a:rPr lang="en-US" dirty="0" smtClean="0"/>
              <a:t>Images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rmi</a:t>
            </a:r>
          </a:p>
          <a:p>
            <a:pPr marL="457200" lvl="1" indent="0">
              <a:buNone/>
            </a:pPr>
            <a:r>
              <a:rPr lang="en-US" dirty="0"/>
              <a:t>docker rmi $(docker images -q --filter "dangling=true")</a:t>
            </a:r>
            <a:endParaRPr lang="en-US" dirty="0" smtClean="0"/>
          </a:p>
          <a:p>
            <a:r>
              <a:rPr lang="en-US" dirty="0" smtClean="0"/>
              <a:t>Volumes</a:t>
            </a:r>
          </a:p>
          <a:p>
            <a:pPr marL="457200" lvl="1" indent="0">
              <a:buNone/>
            </a:pPr>
            <a:r>
              <a:rPr lang="en-US" dirty="0"/>
              <a:t>d</a:t>
            </a:r>
            <a:r>
              <a:rPr lang="en-US" dirty="0" smtClean="0"/>
              <a:t>ocker volumes rm</a:t>
            </a:r>
          </a:p>
          <a:p>
            <a:pPr marL="457200" lvl="1" indent="0">
              <a:buNone/>
            </a:pPr>
            <a:r>
              <a:rPr lang="en-US" dirty="0"/>
              <a:t>docker volume rm $(docker volume ls -qf dangling=true)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438" y="-319088"/>
            <a:ext cx="14620875" cy="74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6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best Image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https://docs.docker.com/engine/userguide/eng-image/baseimages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Docker FAQs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https://docker-curriculum.com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Google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Docker</a:t>
            </a:r>
          </a:p>
          <a:p>
            <a:r>
              <a:rPr lang="en-US" dirty="0" smtClean="0"/>
              <a:t>Containers vs Virtual Machines</a:t>
            </a:r>
          </a:p>
          <a:p>
            <a:r>
              <a:rPr lang="en-US" dirty="0" smtClean="0"/>
              <a:t>Docker Platform Overview and Terminology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orchestration tools</a:t>
            </a:r>
          </a:p>
          <a:p>
            <a:r>
              <a:rPr lang="en-US" dirty="0" smtClean="0"/>
              <a:t>Intro to Images</a:t>
            </a:r>
          </a:p>
          <a:p>
            <a:r>
              <a:rPr lang="en-US" dirty="0" smtClean="0"/>
              <a:t>Getting Started with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community</a:t>
            </a:r>
            <a:endParaRPr lang="en-US" dirty="0"/>
          </a:p>
        </p:txBody>
      </p:sp>
      <p:pic>
        <p:nvPicPr>
          <p:cNvPr id="4" name="Picture 2" descr="http://img.scoop.it/EBV5W75WRVK1jeAI68bS5b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85" y="1690688"/>
            <a:ext cx="10181672" cy="466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8052"/>
            <a:ext cx="10515600" cy="3488911"/>
          </a:xfrm>
        </p:spPr>
        <p:txBody>
          <a:bodyPr>
            <a:normAutofit/>
          </a:bodyPr>
          <a:lstStyle/>
          <a:p>
            <a:r>
              <a:rPr lang="en-US" dirty="0" smtClean="0"/>
              <a:t>The Docker Platform consist of multiple products/tools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Docker Hub</a:t>
            </a:r>
          </a:p>
          <a:p>
            <a:pPr lvl="1"/>
            <a:r>
              <a:rPr lang="en-US" dirty="0" smtClean="0"/>
              <a:t>Docker Machine</a:t>
            </a:r>
          </a:p>
          <a:p>
            <a:pPr lvl="1"/>
            <a:r>
              <a:rPr lang="en-US" dirty="0" smtClean="0"/>
              <a:t>Docker Swarm</a:t>
            </a:r>
          </a:p>
          <a:p>
            <a:pPr lvl="1"/>
            <a:r>
              <a:rPr lang="en-US" dirty="0" smtClean="0"/>
              <a:t>Docker Compose</a:t>
            </a:r>
          </a:p>
          <a:p>
            <a:pPr lvl="1"/>
            <a:r>
              <a:rPr lang="en-US" dirty="0" smtClean="0"/>
              <a:t>Kitematic (docker ui)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84" y="1362489"/>
            <a:ext cx="7639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Dark 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3" y="2146853"/>
            <a:ext cx="9189194" cy="32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Hypervisor-based Virtualization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761" y="1848682"/>
            <a:ext cx="10264610" cy="39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57" y="1690687"/>
            <a:ext cx="8599609" cy="36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7407</TotalTime>
  <Words>605</Words>
  <Application>Microsoft Office PowerPoint</Application>
  <PresentationFormat>Widescreen</PresentationFormat>
  <Paragraphs>165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Introduction to Docker</vt:lpstr>
      <vt:lpstr>About me</vt:lpstr>
      <vt:lpstr>Session Logistics</vt:lpstr>
      <vt:lpstr>Agenda</vt:lpstr>
      <vt:lpstr>Docker community</vt:lpstr>
      <vt:lpstr>What is Docker</vt:lpstr>
      <vt:lpstr>In the Dark Ages</vt:lpstr>
      <vt:lpstr>Hypervisor-based Virtualization</vt:lpstr>
      <vt:lpstr>Benefits of VMs</vt:lpstr>
      <vt:lpstr>Limitations of VMs</vt:lpstr>
      <vt:lpstr>Introducing Containers</vt:lpstr>
      <vt:lpstr>Containers</vt:lpstr>
      <vt:lpstr>Containers vs VMs</vt:lpstr>
      <vt:lpstr>Docker Engine</vt:lpstr>
      <vt:lpstr>Install Docker Engine</vt:lpstr>
      <vt:lpstr>Docker Client and Daemon</vt:lpstr>
      <vt:lpstr>Checking Docker Client and Engine Version</vt:lpstr>
      <vt:lpstr>Docker Images and Containers</vt:lpstr>
      <vt:lpstr>Registry and Repositories</vt:lpstr>
      <vt:lpstr>Docker Hub &amp; Docker Store</vt:lpstr>
      <vt:lpstr>Docker Orchestration Tools</vt:lpstr>
      <vt:lpstr>Benefits of Docker</vt:lpstr>
      <vt:lpstr>Intro to Docker Images</vt:lpstr>
      <vt:lpstr>Docker Hub Walkthrough </vt:lpstr>
      <vt:lpstr>Display Local Images</vt:lpstr>
      <vt:lpstr>Image Tags</vt:lpstr>
      <vt:lpstr>Creating a Container</vt:lpstr>
      <vt:lpstr>Run a Container exercises </vt:lpstr>
      <vt:lpstr>Container with Terminal</vt:lpstr>
      <vt:lpstr>Container ID</vt:lpstr>
      <vt:lpstr>Find Your Containers</vt:lpstr>
      <vt:lpstr>Running in Detached Mode</vt:lpstr>
      <vt:lpstr>Port Mapping</vt:lpstr>
      <vt:lpstr>Docker most used commands</vt:lpstr>
      <vt:lpstr>Clean-up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Sharkov</dc:creator>
  <cp:lastModifiedBy>Ivaylo Sharkov</cp:lastModifiedBy>
  <cp:revision>34</cp:revision>
  <dcterms:created xsi:type="dcterms:W3CDTF">2017-09-21T07:31:12Z</dcterms:created>
  <dcterms:modified xsi:type="dcterms:W3CDTF">2017-11-24T12:16:24Z</dcterms:modified>
</cp:coreProperties>
</file>